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78" r:id="rId51"/>
    <p:sldId id="389" r:id="rId52"/>
    <p:sldId id="388" r:id="rId53"/>
    <p:sldId id="379" r:id="rId54"/>
    <p:sldId id="382" r:id="rId55"/>
    <p:sldId id="383" r:id="rId56"/>
    <p:sldId id="384" r:id="rId57"/>
    <p:sldId id="385" r:id="rId58"/>
    <p:sldId id="387" r:id="rId59"/>
    <p:sldId id="377" r:id="rId60"/>
    <p:sldId id="381" r:id="rId61"/>
    <p:sldId id="386" r:id="rId62"/>
    <p:sldId id="375" r:id="rId63"/>
    <p:sldId id="364" r:id="rId64"/>
    <p:sldId id="357" r:id="rId65"/>
    <p:sldId id="358" r:id="rId66"/>
    <p:sldId id="360" r:id="rId67"/>
    <p:sldId id="359" r:id="rId68"/>
    <p:sldId id="363" r:id="rId69"/>
    <p:sldId id="321" r:id="rId70"/>
    <p:sldId id="315" r:id="rId71"/>
    <p:sldId id="304" r:id="rId72"/>
    <p:sldId id="257" r:id="rId73"/>
    <p:sldId id="258" r:id="rId74"/>
    <p:sldId id="290" r:id="rId75"/>
    <p:sldId id="291" r:id="rId76"/>
    <p:sldId id="292" r:id="rId77"/>
    <p:sldId id="301" r:id="rId78"/>
    <p:sldId id="303" r:id="rId79"/>
    <p:sldId id="270" r:id="rId80"/>
    <p:sldId id="316" r:id="rId81"/>
    <p:sldId id="307" r:id="rId82"/>
    <p:sldId id="278" r:id="rId83"/>
    <p:sldId id="282" r:id="rId84"/>
    <p:sldId id="300" r:id="rId85"/>
    <p:sldId id="274" r:id="rId86"/>
    <p:sldId id="273" r:id="rId87"/>
    <p:sldId id="285" r:id="rId88"/>
    <p:sldId id="305" r:id="rId89"/>
    <p:sldId id="306" r:id="rId90"/>
    <p:sldId id="284" r:id="rId91"/>
    <p:sldId id="276" r:id="rId92"/>
    <p:sldId id="261" r:id="rId93"/>
    <p:sldId id="269" r:id="rId94"/>
    <p:sldId id="263" r:id="rId95"/>
    <p:sldId id="264" r:id="rId96"/>
    <p:sldId id="260" r:id="rId97"/>
    <p:sldId id="265" r:id="rId98"/>
    <p:sldId id="267" r:id="rId99"/>
    <p:sldId id="266" r:id="rId100"/>
    <p:sldId id="271" r:id="rId101"/>
    <p:sldId id="277" r:id="rId102"/>
    <p:sldId id="279" r:id="rId103"/>
    <p:sldId id="268" r:id="rId104"/>
    <p:sldId id="280" r:id="rId105"/>
    <p:sldId id="281" r:id="rId106"/>
    <p:sldId id="287" r:id="rId107"/>
    <p:sldId id="288" r:id="rId108"/>
    <p:sldId id="302" r:id="rId109"/>
    <p:sldId id="309" r:id="rId110"/>
    <p:sldId id="310" r:id="rId111"/>
    <p:sldId id="311" r:id="rId112"/>
    <p:sldId id="312" r:id="rId113"/>
    <p:sldId id="313" r:id="rId114"/>
    <p:sldId id="314" r:id="rId115"/>
    <p:sldId id="275" r:id="rId116"/>
    <p:sldId id="298" r:id="rId117"/>
    <p:sldId id="294" r:id="rId118"/>
    <p:sldId id="295" r:id="rId119"/>
    <p:sldId id="296" r:id="rId120"/>
    <p:sldId id="297" r:id="rId1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88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78" dt="2025-06-02T05:16:04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24" autoAdjust="0"/>
  </p:normalViewPr>
  <p:slideViewPr>
    <p:cSldViewPr snapToGrid="0">
      <p:cViewPr varScale="1">
        <p:scale>
          <a:sx n="104" d="100"/>
          <a:sy n="104" d="100"/>
        </p:scale>
        <p:origin x="11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5-28T20:03:50.620" v="15103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spChg chg="add mod">
          <ac:chgData name="Gil Keidar" userId="39bab330baa1541e" providerId="LiveId" clId="{C34B1AE7-ADC7-493B-9C27-8DBF5603B68C}" dt="2025-05-28T02:08:57.863" v="10139" actId="1076"/>
          <ac:spMkLst>
            <pc:docMk/>
            <pc:sldMk cId="2266690573" sldId="376"/>
            <ac:spMk id="126" creationId="{83F006CB-6FDB-8290-2AF4-ABF369B2EFB4}"/>
          </ac:spMkLst>
        </pc:spChg>
        <pc:spChg chg="add mod">
          <ac:chgData name="Gil Keidar" userId="39bab330baa1541e" providerId="LiveId" clId="{C34B1AE7-ADC7-493B-9C27-8DBF5603B68C}" dt="2025-05-28T02:36:35.918" v="11786" actId="1076"/>
          <ac:spMkLst>
            <pc:docMk/>
            <pc:sldMk cId="2266690573" sldId="376"/>
            <ac:spMk id="134" creationId="{D5E2C35D-49E5-9035-B8E9-1B4A59E81B6C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mod">
        <pc:chgData name="Gil Keidar" userId="39bab330baa1541e" providerId="LiveId" clId="{C34B1AE7-ADC7-493B-9C27-8DBF5603B68C}" dt="2025-05-28T19:28:57.940" v="13496" actId="20577"/>
        <pc:sldMkLst>
          <pc:docMk/>
          <pc:sldMk cId="3700056287" sldId="388"/>
        </pc:sldMkLst>
        <pc:spChg chg="mod">
          <ac:chgData name="Gil Keidar" userId="39bab330baa1541e" providerId="LiveId" clId="{C34B1AE7-ADC7-493B-9C27-8DBF5603B68C}" dt="2025-05-28T19:24:19.541" v="13214" actId="3064"/>
          <ac:spMkLst>
            <pc:docMk/>
            <pc:sldMk cId="3700056287" sldId="388"/>
            <ac:spMk id="2" creationId="{F6C5802C-F942-54F9-74C1-936CC4CC8166}"/>
          </ac:spMkLst>
        </pc:spChg>
        <pc:spChg chg="add mod">
          <ac:chgData name="Gil Keidar" userId="39bab330baa1541e" providerId="LiveId" clId="{C34B1AE7-ADC7-493B-9C27-8DBF5603B68C}" dt="2025-05-28T19:26:40.235" v="13268" actId="1076"/>
          <ac:spMkLst>
            <pc:docMk/>
            <pc:sldMk cId="3700056287" sldId="388"/>
            <ac:spMk id="4" creationId="{F2FB76A1-7E8A-53DA-2BAB-A6ACDF7E3824}"/>
          </ac:spMkLst>
        </pc:spChg>
        <pc:spChg chg="add mod">
          <ac:chgData name="Gil Keidar" userId="39bab330baa1541e" providerId="LiveId" clId="{C34B1AE7-ADC7-493B-9C27-8DBF5603B68C}" dt="2025-05-28T19:27:05.178" v="13326" actId="14100"/>
          <ac:spMkLst>
            <pc:docMk/>
            <pc:sldMk cId="3700056287" sldId="388"/>
            <ac:spMk id="6" creationId="{20F25B92-C322-E92B-3F5B-73DB3330DFBD}"/>
          </ac:spMkLst>
        </pc:spChg>
        <pc:spChg chg="add mod">
          <ac:chgData name="Gil Keidar" userId="39bab330baa1541e" providerId="LiveId" clId="{C34B1AE7-ADC7-493B-9C27-8DBF5603B68C}" dt="2025-05-28T19:28:57.940" v="13496" actId="20577"/>
          <ac:spMkLst>
            <pc:docMk/>
            <pc:sldMk cId="3700056287" sldId="388"/>
            <ac:spMk id="8" creationId="{FD36C016-1681-BB66-12BB-CEBF7695B1E1}"/>
          </ac:spMkLst>
        </pc:spChg>
        <pc:spChg chg="add mod">
          <ac:chgData name="Gil Keidar" userId="39bab330baa1541e" providerId="LiveId" clId="{C34B1AE7-ADC7-493B-9C27-8DBF5603B68C}" dt="2025-05-28T19:28:17.549" v="13481" actId="20577"/>
          <ac:spMkLst>
            <pc:docMk/>
            <pc:sldMk cId="3700056287" sldId="388"/>
            <ac:spMk id="10" creationId="{DB918703-F60A-0B3E-1CD0-1450B8E1C381}"/>
          </ac:spMkLst>
        </pc:spChg>
        <pc:spChg chg="add mod">
          <ac:chgData name="Gil Keidar" userId="39bab330baa1541e" providerId="LiveId" clId="{C34B1AE7-ADC7-493B-9C27-8DBF5603B68C}" dt="2025-05-28T19:28:14.585" v="13473" actId="20577"/>
          <ac:spMkLst>
            <pc:docMk/>
            <pc:sldMk cId="3700056287" sldId="388"/>
            <ac:spMk id="12" creationId="{B18F59D4-0539-8FF3-9E44-D183F823FFAE}"/>
          </ac:spMkLst>
        </pc:spChg>
        <pc:spChg chg="add mod">
          <ac:chgData name="Gil Keidar" userId="39bab330baa1541e" providerId="LiveId" clId="{C34B1AE7-ADC7-493B-9C27-8DBF5603B68C}" dt="2025-05-28T19:28:11.366" v="13463" actId="14100"/>
          <ac:spMkLst>
            <pc:docMk/>
            <pc:sldMk cId="3700056287" sldId="388"/>
            <ac:spMk id="14" creationId="{3D4D80DF-1035-FD15-6BAB-F80E6E869BB8}"/>
          </ac:spMkLst>
        </pc:sp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3" creationId="{04EE46AF-8843-DCF0-6E80-572B8DCEAEE6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5" creationId="{4E802FAE-93BB-B199-1864-CDEF8F7052B7}"/>
          </ac:graphicFrameMkLst>
        </pc:graphicFrameChg>
        <pc:graphicFrameChg chg="add mod">
          <ac:chgData name="Gil Keidar" userId="39bab330baa1541e" providerId="LiveId" clId="{C34B1AE7-ADC7-493B-9C27-8DBF5603B68C}" dt="2025-05-28T19:25:57.323" v="13260" actId="1076"/>
          <ac:graphicFrameMkLst>
            <pc:docMk/>
            <pc:sldMk cId="3700056287" sldId="388"/>
            <ac:graphicFrameMk id="7" creationId="{865F6387-ABB4-D80F-7D7B-EE8C95137864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9" creationId="{815D0550-F330-BDBE-1DDF-D143918F81FC}"/>
          </ac:graphicFrameMkLst>
        </pc:graphicFrameChg>
        <pc:graphicFrameChg chg="add mod">
          <ac:chgData name="Gil Keidar" userId="39bab330baa1541e" providerId="LiveId" clId="{C34B1AE7-ADC7-493B-9C27-8DBF5603B68C}" dt="2025-05-28T19:26:08.281" v="13264" actId="1076"/>
          <ac:graphicFrameMkLst>
            <pc:docMk/>
            <pc:sldMk cId="3700056287" sldId="388"/>
            <ac:graphicFrameMk id="11" creationId="{3153155B-D72E-749F-2EE5-67F51953F908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13" creationId="{7F783F9E-5CDE-3538-7290-72961856D31D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  <pc:spChg chg="add mod">
          <ac:chgData name="Ron Keidar" userId="bd522e22234dfd79" providerId="LiveId" clId="{5F366226-357E-4C4D-A011-1295CC62AEF2}" dt="2025-06-02T04:45:30.491" v="825"/>
          <ac:spMkLst>
            <pc:docMk/>
            <pc:sldMk cId="3889636394" sldId="319"/>
            <ac:spMk id="2" creationId="{29F07F87-9805-9CF1-2663-66F062C8BA08}"/>
          </ac:spMkLst>
        </pc:spChg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del">
          <ac:chgData name="Ron Keidar" userId="bd522e22234dfd79" providerId="LiveId" clId="{5F366226-357E-4C4D-A011-1295CC62AEF2}" dt="2025-06-02T04:33:08.550" v="483" actId="478"/>
          <ac:spMkLst>
            <pc:docMk/>
            <pc:sldMk cId="2266690573" sldId="376"/>
            <ac:spMk id="24" creationId="{DA8EC129-7A41-906E-F3A9-C1D9016FB2BF}"/>
          </ac:spMkLst>
        </pc:spChg>
        <pc:spChg chg="del">
          <ac:chgData name="Ron Keidar" userId="bd522e22234dfd79" providerId="LiveId" clId="{5F366226-357E-4C4D-A011-1295CC62AEF2}" dt="2025-06-02T04:33:39.236" v="484" actId="478"/>
          <ac:spMkLst>
            <pc:docMk/>
            <pc:sldMk cId="2266690573" sldId="376"/>
            <ac:spMk id="25" creationId="{250F90D2-FFF2-2459-3EA1-6F921CEFAAED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31" creationId="{46BE7638-E052-AB47-3DF6-D6F83096E77B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33" creationId="{4E2A8FFE-DDB6-AF17-89E3-2EE43F1FA1AB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del mod">
          <ac:chgData name="Ron Keidar" userId="bd522e22234dfd79" providerId="LiveId" clId="{5F366226-357E-4C4D-A011-1295CC62AEF2}" dt="2025-06-02T04:30:52.084" v="477" actId="478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120" creationId="{CE181522-6F49-6EF9-12C3-EF7FD9D53AF7}"/>
          </ac:spMkLst>
        </pc:spChg>
        <pc:spChg chg="del mod">
          <ac:chgData name="Ron Keidar" userId="bd522e22234dfd79" providerId="LiveId" clId="{5F366226-357E-4C4D-A011-1295CC62AEF2}" dt="2025-06-02T04:48:24.268" v="844" actId="478"/>
          <ac:spMkLst>
            <pc:docMk/>
            <pc:sldMk cId="2266690573" sldId="376"/>
            <ac:spMk id="122" creationId="{416A33E6-BE00-0D1D-EDAC-D09346ADA739}"/>
          </ac:spMkLst>
        </pc:spChg>
        <pc:spChg chg="del">
          <ac:chgData name="Ron Keidar" userId="bd522e22234dfd79" providerId="LiveId" clId="{5F366226-357E-4C4D-A011-1295CC62AEF2}" dt="2025-06-02T05:17:57.377" v="1424" actId="478"/>
          <ac:spMkLst>
            <pc:docMk/>
            <pc:sldMk cId="2266690573" sldId="376"/>
            <ac:spMk id="126" creationId="{83F006CB-6FDB-8290-2AF4-ABF369B2EFB4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del">
          <ac:chgData name="Ron Keidar" userId="bd522e22234dfd79" providerId="LiveId" clId="{5F366226-357E-4C4D-A011-1295CC62AEF2}" dt="2025-06-02T05:18:31.396" v="1425" actId="478"/>
          <ac:spMkLst>
            <pc:docMk/>
            <pc:sldMk cId="2266690573" sldId="376"/>
            <ac:spMk id="134" creationId="{D5E2C35D-49E5-9035-B8E9-1B4A59E81B6C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del mod">
          <ac:chgData name="Ron Keidar" userId="bd522e22234dfd79" providerId="LiveId" clId="{5F366226-357E-4C4D-A011-1295CC62AEF2}" dt="2025-06-02T04:50:58.778" v="880" actId="478"/>
          <ac:cxnSpMkLst>
            <pc:docMk/>
            <pc:sldMk cId="2266690573" sldId="376"/>
            <ac:cxnSpMk id="12" creationId="{1CDC6B4C-6E53-EA08-4DFC-EFABAF9C6081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del mod">
          <ac:chgData name="Ron Keidar" userId="bd522e22234dfd79" providerId="LiveId" clId="{5F366226-357E-4C4D-A011-1295CC62AEF2}" dt="2025-06-02T04:51:21.239" v="886" actId="478"/>
          <ac:cxnSpMkLst>
            <pc:docMk/>
            <pc:sldMk cId="2266690573" sldId="376"/>
            <ac:cxnSpMk id="23" creationId="{5E50F7CF-F623-546E-CB5F-3179DEF417EE}"/>
          </ac:cxnSpMkLst>
        </pc:cxnChg>
        <pc:cxnChg chg="del mod">
          <ac:chgData name="Ron Keidar" userId="bd522e22234dfd79" providerId="LiveId" clId="{5F366226-357E-4C4D-A011-1295CC62AEF2}" dt="2025-06-02T04:51:24.099" v="887" actId="478"/>
          <ac:cxnSpMkLst>
            <pc:docMk/>
            <pc:sldMk cId="2266690573" sldId="376"/>
            <ac:cxnSpMk id="27" creationId="{0A991BE7-DCD7-B3EC-E396-195F78A8B256}"/>
          </ac:cxnSpMkLst>
        </pc:cxnChg>
        <pc:cxnChg chg="del mod">
          <ac:chgData name="Ron Keidar" userId="bd522e22234dfd79" providerId="LiveId" clId="{5F366226-357E-4C4D-A011-1295CC62AEF2}" dt="2025-06-02T04:31:09.437" v="479" actId="478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del mod">
          <ac:chgData name="Ron Keidar" userId="bd522e22234dfd79" providerId="LiveId" clId="{5F366226-357E-4C4D-A011-1295CC62AEF2}" dt="2025-06-02T04:48:26.422" v="845" actId="478"/>
          <ac:cxnSpMkLst>
            <pc:docMk/>
            <pc:sldMk cId="2266690573" sldId="376"/>
            <ac:cxnSpMk id="36" creationId="{028E5AA5-87C5-FD37-4A95-2752EC942DA8}"/>
          </ac:cxnSpMkLst>
        </pc:cxnChg>
        <pc:cxnChg chg="del mod">
          <ac:chgData name="Ron Keidar" userId="bd522e22234dfd79" providerId="LiveId" clId="{5F366226-357E-4C4D-A011-1295CC62AEF2}" dt="2025-06-02T04:36:25.819" v="494" actId="478"/>
          <ac:cxnSpMkLst>
            <pc:docMk/>
            <pc:sldMk cId="2266690573" sldId="376"/>
            <ac:cxnSpMk id="37" creationId="{70E2DE6C-3C11-EBDF-7F73-F0AD9ED66838}"/>
          </ac:cxnSpMkLst>
        </pc:cxnChg>
        <pc:cxnChg chg="del mod">
          <ac:chgData name="Ron Keidar" userId="bd522e22234dfd79" providerId="LiveId" clId="{5F366226-357E-4C4D-A011-1295CC62AEF2}" dt="2025-06-02T04:48:28.712" v="847" actId="478"/>
          <ac:cxnSpMkLst>
            <pc:docMk/>
            <pc:sldMk cId="2266690573" sldId="376"/>
            <ac:cxnSpMk id="40" creationId="{1C0F23C4-399C-74F0-C909-DAEE7C090607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add del mod">
          <ac:chgData name="Ron Keidar" userId="bd522e22234dfd79" providerId="LiveId" clId="{5F366226-357E-4C4D-A011-1295CC62AEF2}" dt="2025-06-02T04:36:00.137" v="490" actId="478"/>
          <ac:cxnSpMkLst>
            <pc:docMk/>
            <pc:sldMk cId="2266690573" sldId="376"/>
            <ac:cxnSpMk id="63" creationId="{07E3BE08-9609-009C-257E-52C42EFCF429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del mod">
          <ac:chgData name="Ron Keidar" userId="bd522e22234dfd79" providerId="LiveId" clId="{5F366226-357E-4C4D-A011-1295CC62AEF2}" dt="2025-06-02T04:33:41.237" v="485" actId="478"/>
          <ac:cxnSpMkLst>
            <pc:docMk/>
            <pc:sldMk cId="2266690573" sldId="376"/>
            <ac:cxnSpMk id="68" creationId="{525B9E26-370E-55F1-1419-007DDA49342A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add del mod">
          <ac:chgData name="Ron Keidar" userId="bd522e22234dfd79" providerId="LiveId" clId="{5F366226-357E-4C4D-A011-1295CC62AEF2}" dt="2025-06-02T04:48:45.835" v="851" actId="478"/>
          <ac:cxnSpMkLst>
            <pc:docMk/>
            <pc:sldMk cId="2266690573" sldId="376"/>
            <ac:cxnSpMk id="72" creationId="{37E61196-DA65-6417-624A-C6087B7D4B2E}"/>
          </ac:cxnSpMkLst>
        </pc:cxnChg>
        <pc:cxnChg chg="del mod">
          <ac:chgData name="Ron Keidar" userId="bd522e22234dfd79" providerId="LiveId" clId="{5F366226-357E-4C4D-A011-1295CC62AEF2}" dt="2025-06-02T04:36:02.672" v="491" actId="478"/>
          <ac:cxnSpMkLst>
            <pc:docMk/>
            <pc:sldMk cId="2266690573" sldId="376"/>
            <ac:cxnSpMk id="77" creationId="{DFAB3404-E971-787E-67FA-F36FA70BE4FA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del mod">
          <ac:chgData name="Ron Keidar" userId="bd522e22234dfd79" providerId="LiveId" clId="{5F366226-357E-4C4D-A011-1295CC62AEF2}" dt="2025-06-02T04:37:10.045" v="499" actId="478"/>
          <ac:cxnSpMkLst>
            <pc:docMk/>
            <pc:sldMk cId="2266690573" sldId="376"/>
            <ac:cxnSpMk id="85" creationId="{94AE0638-306F-3F60-E929-A9D9D8CD4D9E}"/>
          </ac:cxnSpMkLst>
        </pc:cxnChg>
        <pc:cxnChg chg="del mod">
          <ac:chgData name="Ron Keidar" userId="bd522e22234dfd79" providerId="LiveId" clId="{5F366226-357E-4C4D-A011-1295CC62AEF2}" dt="2025-06-02T04:44:22.796" v="816" actId="478"/>
          <ac:cxnSpMkLst>
            <pc:docMk/>
            <pc:sldMk cId="2266690573" sldId="376"/>
            <ac:cxnSpMk id="91" creationId="{8095A893-2CA7-8DDE-E12E-B83E7CB610B2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del mod">
          <ac:chgData name="Ron Keidar" userId="bd522e22234dfd79" providerId="LiveId" clId="{5F366226-357E-4C4D-A011-1295CC62AEF2}" dt="2025-06-02T04:37:28.663" v="502" actId="478"/>
          <ac:cxnSpMkLst>
            <pc:docMk/>
            <pc:sldMk cId="2266690573" sldId="376"/>
            <ac:cxnSpMk id="98" creationId="{6D9629DC-F3D0-C9CA-5C78-212885805DAD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del mod">
          <ac:chgData name="Ron Keidar" userId="bd522e22234dfd79" providerId="LiveId" clId="{5F366226-357E-4C4D-A011-1295CC62AEF2}" dt="2025-06-02T04:37:39.223" v="503" actId="478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del mod">
          <ac:chgData name="Ron Keidar" userId="bd522e22234dfd79" providerId="LiveId" clId="{5F366226-357E-4C4D-A011-1295CC62AEF2}" dt="2025-06-02T04:48:32.299" v="849" actId="478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del">
          <ac:chgData name="Ron Keidar" userId="bd522e22234dfd79" providerId="LiveId" clId="{5F366226-357E-4C4D-A011-1295CC62AEF2}" dt="2025-06-02T04:48:27.685" v="846" actId="478"/>
          <ac:cxnSpMkLst>
            <pc:docMk/>
            <pc:sldMk cId="2266690573" sldId="376"/>
            <ac:cxnSpMk id="118" creationId="{743ABB52-B309-A382-A618-9B13E9B9B91A}"/>
          </ac:cxnSpMkLst>
        </pc:cxnChg>
        <pc:cxnChg chg="del mod">
          <ac:chgData name="Ron Keidar" userId="bd522e22234dfd79" providerId="LiveId" clId="{5F366226-357E-4C4D-A011-1295CC62AEF2}" dt="2025-06-02T04:48:30.153" v="848" actId="478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del mod">
          <ac:chgData name="Ron Keidar" userId="bd522e22234dfd79" providerId="LiveId" clId="{5F366226-357E-4C4D-A011-1295CC62AEF2}" dt="2025-06-02T04:37:25.671" v="501" actId="478"/>
          <ac:cxnSpMkLst>
            <pc:docMk/>
            <pc:sldMk cId="2266690573" sldId="376"/>
            <ac:cxnSpMk id="127" creationId="{E940582F-3547-6162-54FC-D7224F320BB1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7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1.xml"/><Relationship Id="rId4" Type="http://schemas.openxmlformats.org/officeDocument/2006/relationships/slide" Target="slide7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6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6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68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6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77.xml"/><Relationship Id="rId4" Type="http://schemas.openxmlformats.org/officeDocument/2006/relationships/slide" Target="slide66.xml"/><Relationship Id="rId9" Type="http://schemas.openxmlformats.org/officeDocument/2006/relationships/slide" Target="slide71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68.xml"/><Relationship Id="rId5" Type="http://schemas.openxmlformats.org/officeDocument/2006/relationships/slide" Target="slide76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6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8.xml"/><Relationship Id="rId9" Type="http://schemas.openxmlformats.org/officeDocument/2006/relationships/slide" Target="slide71.xml"/><Relationship Id="rId14" Type="http://schemas.openxmlformats.org/officeDocument/2006/relationships/slide" Target="slide6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2.xml"/><Relationship Id="rId18" Type="http://schemas.openxmlformats.org/officeDocument/2006/relationships/slide" Target="slide71.xml"/><Relationship Id="rId26" Type="http://schemas.openxmlformats.org/officeDocument/2006/relationships/slide" Target="slide7.xml"/><Relationship Id="rId3" Type="http://schemas.openxmlformats.org/officeDocument/2006/relationships/slide" Target="slide67.xml"/><Relationship Id="rId21" Type="http://schemas.openxmlformats.org/officeDocument/2006/relationships/slide" Target="slide20.xml"/><Relationship Id="rId7" Type="http://schemas.openxmlformats.org/officeDocument/2006/relationships/slide" Target="slide76.xml"/><Relationship Id="rId12" Type="http://schemas.openxmlformats.org/officeDocument/2006/relationships/slide" Target="slide77.xml"/><Relationship Id="rId17" Type="http://schemas.openxmlformats.org/officeDocument/2006/relationships/slide" Target="slide88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2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78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5.xml"/><Relationship Id="rId15" Type="http://schemas.openxmlformats.org/officeDocument/2006/relationships/slide" Target="slide74.xml"/><Relationship Id="rId23" Type="http://schemas.openxmlformats.org/officeDocument/2006/relationships/image" Target="../media/image14.png"/><Relationship Id="rId10" Type="http://schemas.openxmlformats.org/officeDocument/2006/relationships/slide" Target="slide79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4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6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64.xml"/><Relationship Id="rId3" Type="http://schemas.openxmlformats.org/officeDocument/2006/relationships/slide" Target="slide79.xml"/><Relationship Id="rId21" Type="http://schemas.openxmlformats.org/officeDocument/2006/relationships/slide" Target="slide87.xml"/><Relationship Id="rId7" Type="http://schemas.openxmlformats.org/officeDocument/2006/relationships/slide" Target="slide83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4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77.xml"/><Relationship Id="rId15" Type="http://schemas.openxmlformats.org/officeDocument/2006/relationships/slide" Target="slide78.xml"/><Relationship Id="rId23" Type="http://schemas.openxmlformats.org/officeDocument/2006/relationships/slide" Target="slide71.xml"/><Relationship Id="rId10" Type="http://schemas.openxmlformats.org/officeDocument/2006/relationships/slide" Target="slide72.xml"/><Relationship Id="rId19" Type="http://schemas.openxmlformats.org/officeDocument/2006/relationships/slide" Target="slide76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1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image" Target="../media/image29.png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11" Type="http://schemas.openxmlformats.org/officeDocument/2006/relationships/slide" Target="slide14.xml"/><Relationship Id="rId5" Type="http://schemas.openxmlformats.org/officeDocument/2006/relationships/slide" Target="slide82.xml"/><Relationship Id="rId10" Type="http://schemas.openxmlformats.org/officeDocument/2006/relationships/slide" Target="slide81.xml"/><Relationship Id="rId4" Type="http://schemas.openxmlformats.org/officeDocument/2006/relationships/slide" Target="slide77.xml"/><Relationship Id="rId9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5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3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slide" Target="slide84.xml"/><Relationship Id="rId3" Type="http://schemas.openxmlformats.org/officeDocument/2006/relationships/slide" Target="slide72.xml"/><Relationship Id="rId7" Type="http://schemas.openxmlformats.org/officeDocument/2006/relationships/slide" Target="slide83.xml"/><Relationship Id="rId12" Type="http://schemas.openxmlformats.org/officeDocument/2006/relationships/slide" Target="slide76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11" Type="http://schemas.openxmlformats.org/officeDocument/2006/relationships/slide" Target="slide74.xml"/><Relationship Id="rId5" Type="http://schemas.openxmlformats.org/officeDocument/2006/relationships/slide" Target="slide79.xml"/><Relationship Id="rId15" Type="http://schemas.openxmlformats.org/officeDocument/2006/relationships/slide" Target="slide78.xml"/><Relationship Id="rId10" Type="http://schemas.openxmlformats.org/officeDocument/2006/relationships/slide" Target="slide87.xml"/><Relationship Id="rId4" Type="http://schemas.openxmlformats.org/officeDocument/2006/relationships/slide" Target="slide75.xml"/><Relationship Id="rId9" Type="http://schemas.openxmlformats.org/officeDocument/2006/relationships/slide" Target="slide85.xml"/><Relationship Id="rId14" Type="http://schemas.openxmlformats.org/officeDocument/2006/relationships/slide" Target="slide7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79.xml"/><Relationship Id="rId5" Type="http://schemas.openxmlformats.org/officeDocument/2006/relationships/image" Target="../media/image54.png"/><Relationship Id="rId10" Type="http://schemas.openxmlformats.org/officeDocument/2006/relationships/slide" Target="slide77.xml"/><Relationship Id="rId4" Type="http://schemas.openxmlformats.org/officeDocument/2006/relationships/image" Target="../media/image53.png"/><Relationship Id="rId9" Type="http://schemas.openxmlformats.org/officeDocument/2006/relationships/slide" Target="slide7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79.xml"/><Relationship Id="rId5" Type="http://schemas.openxmlformats.org/officeDocument/2006/relationships/image" Target="../media/image55.png"/><Relationship Id="rId10" Type="http://schemas.openxmlformats.org/officeDocument/2006/relationships/slide" Target="slide77.xml"/><Relationship Id="rId4" Type="http://schemas.openxmlformats.org/officeDocument/2006/relationships/image" Target="../media/image57.png"/><Relationship Id="rId9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slide" Target="slide77.xml"/><Relationship Id="rId4" Type="http://schemas.openxmlformats.org/officeDocument/2006/relationships/slide" Target="slide7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1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1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4.xml"/><Relationship Id="rId3" Type="http://schemas.openxmlformats.org/officeDocument/2006/relationships/slide" Target="slide79.xml"/><Relationship Id="rId7" Type="http://schemas.openxmlformats.org/officeDocument/2006/relationships/slide" Target="slide83.xml"/><Relationship Id="rId12" Type="http://schemas.openxmlformats.org/officeDocument/2006/relationships/slide" Target="slide78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87.xml"/><Relationship Id="rId5" Type="http://schemas.openxmlformats.org/officeDocument/2006/relationships/slide" Target="slide77.xml"/><Relationship Id="rId15" Type="http://schemas.openxmlformats.org/officeDocument/2006/relationships/slide" Target="slide76.xml"/><Relationship Id="rId10" Type="http://schemas.openxmlformats.org/officeDocument/2006/relationships/slide" Target="slide72.xml"/><Relationship Id="rId4" Type="http://schemas.openxmlformats.org/officeDocument/2006/relationships/slide" Target="slide82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79.xml"/><Relationship Id="rId12" Type="http://schemas.openxmlformats.org/officeDocument/2006/relationships/slide" Target="slide7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6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3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2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4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4.xml"/><Relationship Id="rId5" Type="http://schemas.openxmlformats.org/officeDocument/2006/relationships/slide" Target="slide78.xml"/><Relationship Id="rId15" Type="http://schemas.openxmlformats.org/officeDocument/2006/relationships/slide" Target="slide71.xml"/><Relationship Id="rId10" Type="http://schemas.openxmlformats.org/officeDocument/2006/relationships/slide" Target="slide82.xml"/><Relationship Id="rId4" Type="http://schemas.openxmlformats.org/officeDocument/2006/relationships/slide" Target="slide77.xml"/><Relationship Id="rId9" Type="http://schemas.openxmlformats.org/officeDocument/2006/relationships/slide" Target="slide79.xml"/><Relationship Id="rId14" Type="http://schemas.openxmlformats.org/officeDocument/2006/relationships/slide" Target="slide8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9.png"/><Relationship Id="rId7" Type="http://schemas.openxmlformats.org/officeDocument/2006/relationships/slide" Target="slide7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slide" Target="slide82.xml"/><Relationship Id="rId10" Type="http://schemas.openxmlformats.org/officeDocument/2006/relationships/image" Target="../media/image1.png"/><Relationship Id="rId4" Type="http://schemas.openxmlformats.org/officeDocument/2006/relationships/slide" Target="slide77.xml"/><Relationship Id="rId9" Type="http://schemas.openxmlformats.org/officeDocument/2006/relationships/slide" Target="slide7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0.png"/><Relationship Id="rId7" Type="http://schemas.openxmlformats.org/officeDocument/2006/relationships/slide" Target="slide77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79.xml"/><Relationship Id="rId4" Type="http://schemas.openxmlformats.org/officeDocument/2006/relationships/image" Target="../media/image32.png"/><Relationship Id="rId9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1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6.png"/><Relationship Id="rId7" Type="http://schemas.openxmlformats.org/officeDocument/2006/relationships/slide" Target="slide7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79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1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1.xml"/><Relationship Id="rId10" Type="http://schemas.openxmlformats.org/officeDocument/2006/relationships/slide" Target="slide76.xml"/><Relationship Id="rId4" Type="http://schemas.openxmlformats.org/officeDocument/2006/relationships/slide" Target="slide77.xml"/><Relationship Id="rId9" Type="http://schemas.openxmlformats.org/officeDocument/2006/relationships/hyperlink" Target="https://liucs.net/cs101s14/n4-logic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89545"/>
              </p:ext>
            </p:extLst>
          </p:nvPr>
        </p:nvGraphicFramePr>
        <p:xfrm>
          <a:off x="1007034" y="1280510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57327"/>
              </p:ext>
            </p:extLst>
          </p:nvPr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38359"/>
              </p:ext>
            </p:extLst>
          </p:nvPr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72715"/>
              </p:ext>
            </p:extLst>
          </p:nvPr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21369"/>
              </p:ext>
            </p:extLst>
          </p:nvPr>
        </p:nvGraphicFramePr>
        <p:xfrm>
          <a:off x="1007034" y="515693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4369"/>
              </p:ext>
            </p:extLst>
          </p:nvPr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56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1533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1439</TotalTime>
  <Words>19860</Words>
  <Application>Microsoft Office PowerPoint</Application>
  <PresentationFormat>Widescreen</PresentationFormat>
  <Paragraphs>6611</Paragraphs>
  <Slides>120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2025-06-02T05:21:30Z</dcterms:modified>
</cp:coreProperties>
</file>